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60" r:id="rId2"/>
    <p:sldId id="435" r:id="rId3"/>
    <p:sldId id="436" r:id="rId4"/>
    <p:sldId id="438" r:id="rId5"/>
    <p:sldId id="361" r:id="rId6"/>
    <p:sldId id="439" r:id="rId7"/>
    <p:sldId id="440" r:id="rId8"/>
    <p:sldId id="378" r:id="rId9"/>
    <p:sldId id="441" r:id="rId10"/>
    <p:sldId id="443" r:id="rId11"/>
    <p:sldId id="383" r:id="rId12"/>
    <p:sldId id="444" r:id="rId13"/>
    <p:sldId id="445" r:id="rId14"/>
    <p:sldId id="362" r:id="rId15"/>
    <p:sldId id="454" r:id="rId16"/>
    <p:sldId id="455" r:id="rId17"/>
    <p:sldId id="385" r:id="rId18"/>
    <p:sldId id="471" r:id="rId19"/>
    <p:sldId id="472" r:id="rId20"/>
    <p:sldId id="473" r:id="rId21"/>
    <p:sldId id="364" r:id="rId22"/>
    <p:sldId id="474" r:id="rId23"/>
    <p:sldId id="475" r:id="rId24"/>
    <p:sldId id="476" r:id="rId2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zart-Così fan tutte (27.09.2020)" id="{5D20C606-DBCC-4E5B-9B5D-5D24A576EAFF}">
          <p14:sldIdLst>
            <p14:sldId id="360"/>
            <p14:sldId id="435"/>
            <p14:sldId id="436"/>
            <p14:sldId id="438"/>
          </p14:sldIdLst>
        </p14:section>
        <p14:section name="Mozart-Die Entführung aus dem Serail (02.11.2021)" id="{273B9325-9434-471C-B973-74F90423BA14}">
          <p14:sldIdLst>
            <p14:sldId id="361"/>
            <p14:sldId id="439"/>
            <p14:sldId id="440"/>
          </p14:sldIdLst>
        </p14:section>
        <p14:section name="Mozart-Don Giovanni (03.03.2022)" id="{423E6F86-06E1-4D07-842E-82B7EF6A8331}">
          <p14:sldIdLst>
            <p14:sldId id="378"/>
            <p14:sldId id="441"/>
            <p14:sldId id="443"/>
          </p14:sldIdLst>
        </p14:section>
        <p14:section name="Mozart-Le Nozze di Figaro (06.06.2022)" id="{4D7FEA0C-4D63-4A85-ABD4-B7E9334B0A2F}">
          <p14:sldIdLst>
            <p14:sldId id="383"/>
            <p14:sldId id="444"/>
            <p14:sldId id="445"/>
          </p14:sldIdLst>
        </p14:section>
        <p14:section name="R.Strauss-Elektra (08.12.2021)" id="{10C2EB68-CD44-4344-B1D7-8B8F1FAB5B52}">
          <p14:sldIdLst>
            <p14:sldId id="362"/>
            <p14:sldId id="454"/>
            <p14:sldId id="455"/>
          </p14:sldIdLst>
        </p14:section>
        <p14:section name="Wagner-Der fliegende Holländer (13.11.2022)" id="{47E4346D-EC3B-4ECD-BDEE-60EDC646BA2F}">
          <p14:sldIdLst>
            <p14:sldId id="385"/>
            <p14:sldId id="471"/>
            <p14:sldId id="472"/>
            <p14:sldId id="473"/>
          </p14:sldIdLst>
        </p14:section>
        <p14:section name="Wagner-Tannhäuser (08.05.2022)" id="{EB5F4D82-2B0F-44DD-A366-24D30E966A5A}">
          <p14:sldIdLst>
            <p14:sldId id="364"/>
            <p14:sldId id="474"/>
            <p14:sldId id="475"/>
            <p14:sldId id="4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11064ED-33B6-F853-F0F3-390627D5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D458D24-64D1-102F-3DCE-8B6ED983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1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23C0F2-4B98-5C17-C930-8FDB551F2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-3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Kamin, Stein, Zeichnung enthält.&#10;&#10;Automatisch generierte Beschreibung">
            <a:extLst>
              <a:ext uri="{FF2B5EF4-FFF2-40B4-BE49-F238E27FC236}">
                <a16:creationId xmlns:a16="http://schemas.microsoft.com/office/drawing/2014/main" id="{D003D63B-1234-A857-8C13-80623936B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r="-2" b="5794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B3A52820-CB90-242D-83AA-7E3484024E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9" r="22788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249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140FD7-733E-B044-5B0D-EFA330B7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43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Personen, Bekleidung, Kleidung enthält.&#10;&#10;Automatisch generierte Beschreibung">
            <a:extLst>
              <a:ext uri="{FF2B5EF4-FFF2-40B4-BE49-F238E27FC236}">
                <a16:creationId xmlns:a16="http://schemas.microsoft.com/office/drawing/2014/main" id="{0A2268F3-88B1-97FE-5448-18B36F9569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5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, angezogen enthält.&#10;&#10;Automatisch generierte Beschreibung">
            <a:extLst>
              <a:ext uri="{FF2B5EF4-FFF2-40B4-BE49-F238E27FC236}">
                <a16:creationId xmlns:a16="http://schemas.microsoft.com/office/drawing/2014/main" id="{51F6CD58-6500-2F56-6369-D69BE2A6A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37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2F5B55-F2B0-3D67-1779-FD0428709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065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7523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Person enthält.&#10;&#10;Automatisch generierte Beschreibung">
            <a:extLst>
              <a:ext uri="{FF2B5EF4-FFF2-40B4-BE49-F238E27FC236}">
                <a16:creationId xmlns:a16="http://schemas.microsoft.com/office/drawing/2014/main" id="{9F40018F-6BE1-A7E2-05AD-89E5161B8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0" r="13693" b="3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Grafik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09111ED3-20C4-9AE7-97CA-5FFA04D42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6" r="21676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3F2526BA-2D1D-911E-ACB1-60D0306EA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r="1" b="1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481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302A55B-EEA8-E563-86B9-A0C8F615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0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Fenster, drinnen, lebend, Raum enthält.&#10;&#10;Automatisch generierte Beschreibung">
            <a:extLst>
              <a:ext uri="{FF2B5EF4-FFF2-40B4-BE49-F238E27FC236}">
                <a16:creationId xmlns:a16="http://schemas.microsoft.com/office/drawing/2014/main" id="{E9F13415-3F68-BB77-1961-DD796FEEC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0" b="-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Fenster, Person enthält.&#10;&#10;Automatisch generierte Beschreibung">
            <a:extLst>
              <a:ext uri="{FF2B5EF4-FFF2-40B4-BE49-F238E27FC236}">
                <a16:creationId xmlns:a16="http://schemas.microsoft.com/office/drawing/2014/main" id="{249B90FE-4022-753A-8A5B-8B5A0990A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0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drinnen, Fenster, Esstisch enthält.&#10;&#10;Automatisch generierte Beschreibung">
            <a:extLst>
              <a:ext uri="{FF2B5EF4-FFF2-40B4-BE49-F238E27FC236}">
                <a16:creationId xmlns:a16="http://schemas.microsoft.com/office/drawing/2014/main" id="{E2412CBD-CBBD-0E5D-CD9A-3247C6673D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3" r="1" b="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0945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Fenster, drinnen, Gebäude enthält.&#10;&#10;Automatisch generierte Beschreibung">
            <a:extLst>
              <a:ext uri="{FF2B5EF4-FFF2-40B4-BE49-F238E27FC236}">
                <a16:creationId xmlns:a16="http://schemas.microsoft.com/office/drawing/2014/main" id="{E38607F2-2298-D161-FC30-29D0D6750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r="8955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A8A0BA-AB2D-9D20-900A-7225FC89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05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A8AD13EE-10DB-9CE0-2719-D73A4AD9D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r="1" b="1"/>
          <a:stretch/>
        </p:blipFill>
        <p:spPr>
          <a:xfrm>
            <a:off x="261408" y="321733"/>
            <a:ext cx="9383183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36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67700F07-A50D-084C-AA19-E5B0448F2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-3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, darstellend, Gruppe, stehend enthält.&#10;&#10;Automatisch generierte Beschreibung">
            <a:extLst>
              <a:ext uri="{FF2B5EF4-FFF2-40B4-BE49-F238E27FC236}">
                <a16:creationId xmlns:a16="http://schemas.microsoft.com/office/drawing/2014/main" id="{7AC9A0EE-DA59-82B6-AD87-7C9B7CAC5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0" r="-2" b="22909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1DA9D3-5883-AC37-BC7F-860D53AEC0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6" r="26683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376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85C6A1-8B0F-2F07-B576-D23348378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" r="3667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Grafik 8" descr="Ein Bild, das drinnen, farbig enthält.&#10;&#10;Automatisch generierte Beschreibung">
            <a:extLst>
              <a:ext uri="{FF2B5EF4-FFF2-40B4-BE49-F238E27FC236}">
                <a16:creationId xmlns:a16="http://schemas.microsoft.com/office/drawing/2014/main" id="{8F9598FF-8F1F-4242-10CA-B32168CBA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6" r="-2" b="7871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7ECE99A-B3B5-ECF9-4FBF-DB83531F93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r="24382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4493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FAA70C3-2AD5-42D6-AC00-5977FEA4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906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905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draußen, Person enthält.&#10;&#10;Automatisch generierte Beschreibung">
            <a:extLst>
              <a:ext uri="{FF2B5EF4-FFF2-40B4-BE49-F238E27FC236}">
                <a16:creationId xmlns:a16="http://schemas.microsoft.com/office/drawing/2014/main" id="{F1011AD9-0834-8987-E05E-7B01FDA2B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80" b="1"/>
          <a:stretch/>
        </p:blipFill>
        <p:spPr>
          <a:xfrm>
            <a:off x="3161344" y="983228"/>
            <a:ext cx="6744654" cy="5874772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</p:spPr>
      </p:pic>
      <p:pic>
        <p:nvPicPr>
          <p:cNvPr id="3" name="Grafik 2" descr="Ein Bild, das Menge enthält.&#10;&#10;Automatisch generierte Beschreibung">
            <a:extLst>
              <a:ext uri="{FF2B5EF4-FFF2-40B4-BE49-F238E27FC236}">
                <a16:creationId xmlns:a16="http://schemas.microsoft.com/office/drawing/2014/main" id="{916569EE-8DF5-1F8C-14B5-B1CCB20B80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7" r="18197"/>
          <a:stretch/>
        </p:blipFill>
        <p:spPr>
          <a:xfrm>
            <a:off x="216693" y="360023"/>
            <a:ext cx="4341029" cy="445316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9024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B51F39-86E3-8BF6-F671-8FB8DB26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drinnen, Person, Gruppe, Personen enthält.&#10;&#10;Automatisch generierte Beschreibung">
            <a:extLst>
              <a:ext uri="{FF2B5EF4-FFF2-40B4-BE49-F238E27FC236}">
                <a16:creationId xmlns:a16="http://schemas.microsoft.com/office/drawing/2014/main" id="{6393AC5B-9F04-EF09-29BC-25D4F36E7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r="2419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Text, Natur enthält.&#10;&#10;Automatisch generierte Beschreibung">
            <a:extLst>
              <a:ext uri="{FF2B5EF4-FFF2-40B4-BE49-F238E27FC236}">
                <a16:creationId xmlns:a16="http://schemas.microsoft.com/office/drawing/2014/main" id="{1C896921-30F1-76EE-7A9C-2F5B860662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D6BEB61-2D12-7A76-4C92-12679539E5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r="20975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5143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797417" y="0"/>
            <a:ext cx="2055400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64260" y="0"/>
            <a:ext cx="2060852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7A98B0-DDE3-143E-4BCC-B731D05F4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4" r="-1" b="9539"/>
          <a:stretch/>
        </p:blipFill>
        <p:spPr>
          <a:xfrm>
            <a:off x="2164738" y="-1"/>
            <a:ext cx="7740059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164738" y="0"/>
            <a:ext cx="1587415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fik 6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A7246EB-E09D-BCFA-D5FB-68B345FA9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8" r="3" b="3"/>
          <a:stretch/>
        </p:blipFill>
        <p:spPr>
          <a:xfrm>
            <a:off x="2161799" y="3452815"/>
            <a:ext cx="7744201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161799" y="3452813"/>
            <a:ext cx="2227054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5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Grafik 1" descr="Ein Bild, das Baum, draußen, Pflanze, Wald enthält.&#10;&#10;Automatisch generierte Beschreibung">
            <a:extLst>
              <a:ext uri="{FF2B5EF4-FFF2-40B4-BE49-F238E27FC236}">
                <a16:creationId xmlns:a16="http://schemas.microsoft.com/office/drawing/2014/main" id="{021274F8-0C64-5883-924F-9FC225CC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r="1" b="1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3703" y="480060"/>
            <a:ext cx="4434724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Ein Bild, das Text, angezogen, Kleidung enthält.&#10;&#10;Automatisch generierte Beschreibung">
            <a:extLst>
              <a:ext uri="{FF2B5EF4-FFF2-40B4-BE49-F238E27FC236}">
                <a16:creationId xmlns:a16="http://schemas.microsoft.com/office/drawing/2014/main" id="{CD85C83F-9424-F5D4-100E-A6213F2C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r="2" b="2"/>
          <a:stretch/>
        </p:blipFill>
        <p:spPr>
          <a:xfrm>
            <a:off x="5217090" y="643467"/>
            <a:ext cx="4167950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4434723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angezogen, Kleidung enthält.&#10;&#10;Automatisch generierte Beschreibung">
            <a:extLst>
              <a:ext uri="{FF2B5EF4-FFF2-40B4-BE49-F238E27FC236}">
                <a16:creationId xmlns:a16="http://schemas.microsoft.com/office/drawing/2014/main" id="{4C561C5E-B169-31B7-B7BB-22664D093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777"/>
          <a:stretch/>
        </p:blipFill>
        <p:spPr>
          <a:xfrm>
            <a:off x="520958" y="643467"/>
            <a:ext cx="41679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9B2ECF-B3F4-3572-B92C-C112618FB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r="15775" b="2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8F8BC56-BEF2-1665-D264-5B41513B8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18847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AE392B0-3568-7FDA-CF1E-3582C70C4B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r="17242" b="-3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D100F9-70D4-45F5-1548-C69A16EC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" y="643466"/>
            <a:ext cx="413651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8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3037BD5-8D80-D483-B825-D98824C5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r="22822" b="-2"/>
          <a:stretch/>
        </p:blipFill>
        <p:spPr>
          <a:xfrm>
            <a:off x="20" y="10"/>
            <a:ext cx="3252449" cy="3388883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D9DD0E-6166-03A0-D6D9-B015AA4B9A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6" r="15366" b="-3"/>
          <a:stretch/>
        </p:blipFill>
        <p:spPr>
          <a:xfrm>
            <a:off x="3326764" y="10"/>
            <a:ext cx="3261413" cy="338327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FFA5448-146A-3598-71DA-AEBD99F599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2" r="18763" b="4"/>
          <a:stretch/>
        </p:blipFill>
        <p:spPr>
          <a:xfrm>
            <a:off x="6653530" y="10"/>
            <a:ext cx="3252469" cy="338327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FE43B3-8BC5-CC71-D4CA-6032E7D18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 r="18598" b="3"/>
          <a:stretch/>
        </p:blipFill>
        <p:spPr>
          <a:xfrm>
            <a:off x="20" y="3469102"/>
            <a:ext cx="3252449" cy="33888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37DEE3-441A-595B-7F9E-D872C38A35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1" r="20031" b="4"/>
          <a:stretch/>
        </p:blipFill>
        <p:spPr>
          <a:xfrm>
            <a:off x="3326764" y="3469102"/>
            <a:ext cx="3261413" cy="33832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3E6A356-833B-8E26-0777-015AA2C4F4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20984" b="-2"/>
          <a:stretch/>
        </p:blipFill>
        <p:spPr>
          <a:xfrm>
            <a:off x="6662472" y="3469102"/>
            <a:ext cx="3243528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C93CC94-FD40-E1C8-18B4-F6577819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41B0A16-BC7F-B1A5-C651-44C75D01B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draußen, Mann, Person, stehend enthält.&#10;&#10;Automatisch generierte Beschreibung">
            <a:extLst>
              <a:ext uri="{FF2B5EF4-FFF2-40B4-BE49-F238E27FC236}">
                <a16:creationId xmlns:a16="http://schemas.microsoft.com/office/drawing/2014/main" id="{9A250CC4-33A4-6D2F-2F9B-A2AD6FC67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3219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2357572-6D49-F8ED-3973-2136D77C6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849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6A4DAC-BC67-6439-176B-0BCF0482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8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06513FA0-A13C-6F68-93AA-8C3007540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6" r="-2" b="-2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7" name="Grafik 6" descr="Ein Bild, das Kleidung, Person, Mobiltelefon, stehend enthält.&#10;&#10;Automatisch generierte Beschreibung">
            <a:extLst>
              <a:ext uri="{FF2B5EF4-FFF2-40B4-BE49-F238E27FC236}">
                <a16:creationId xmlns:a16="http://schemas.microsoft.com/office/drawing/2014/main" id="{E344FF4D-4985-064E-BEA1-9A9164C21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-3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1" name="Grafik 10" descr="Ein Bild, das Text, Gruppe, angezogen, mehrere enthält.&#10;&#10;Automatisch generierte Beschreibung">
            <a:extLst>
              <a:ext uri="{FF2B5EF4-FFF2-40B4-BE49-F238E27FC236}">
                <a16:creationId xmlns:a16="http://schemas.microsoft.com/office/drawing/2014/main" id="{F90D9476-5620-E169-4305-6ADB2FDCA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8" r="-2" b="488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3579A63-7B61-4F55-3BA4-C6ED671EA1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1" b="3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8800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Meiryo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167</cp:revision>
  <cp:lastPrinted>2022-12-30T07:30:13Z</cp:lastPrinted>
  <dcterms:created xsi:type="dcterms:W3CDTF">2022-11-07T20:45:57Z</dcterms:created>
  <dcterms:modified xsi:type="dcterms:W3CDTF">2022-12-30T08:04:21Z</dcterms:modified>
</cp:coreProperties>
</file>